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4" autoAdjust="0"/>
    <p:restoredTop sz="94660"/>
  </p:normalViewPr>
  <p:slideViewPr>
    <p:cSldViewPr snapToGrid="0">
      <p:cViewPr>
        <p:scale>
          <a:sx n="75" d="100"/>
          <a:sy n="75" d="100"/>
        </p:scale>
        <p:origin x="49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1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985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02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7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1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7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5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0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C948FD-2380-4A0D-9BED-097C11C8004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6231-15EC-42E6-9BCD-789A7EE3A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7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0DCB-5FCD-4F3D-9166-5BFD8DE0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429461" cy="5349922"/>
          </a:xfrm>
        </p:spPr>
        <p:txBody>
          <a:bodyPr>
            <a:normAutofit fontScale="90000"/>
          </a:bodyPr>
          <a:lstStyle/>
          <a:p>
            <a:br>
              <a:rPr lang="en-US" i="1" dirty="0">
                <a:latin typeface="+mn-lt"/>
              </a:rPr>
            </a:br>
            <a:br>
              <a:rPr lang="en-US" i="1" dirty="0">
                <a:latin typeface="+mn-lt"/>
              </a:rPr>
            </a:br>
            <a:r>
              <a:rPr lang="en-US" i="1" dirty="0">
                <a:latin typeface="+mn-lt"/>
              </a:rPr>
              <a:t>   </a:t>
            </a:r>
            <a:r>
              <a:rPr lang="en-US" b="1" i="1" dirty="0">
                <a:latin typeface="+mn-lt"/>
              </a:rPr>
              <a:t>WEB DESIGN PROJECT</a:t>
            </a:r>
            <a:br>
              <a:rPr lang="en-US" b="1" i="1" dirty="0">
                <a:latin typeface="+mn-lt"/>
              </a:rPr>
            </a:br>
            <a:r>
              <a:rPr lang="en-US" b="1" i="1" dirty="0">
                <a:latin typeface="+mn-lt"/>
              </a:rPr>
              <a:t>             </a:t>
            </a:r>
            <a:br>
              <a:rPr lang="en-US" b="1" i="1" dirty="0">
                <a:latin typeface="+mn-lt"/>
              </a:rPr>
            </a:br>
            <a:r>
              <a:rPr lang="en-US" b="1" i="1" dirty="0">
                <a:latin typeface="+mn-lt"/>
              </a:rPr>
              <a:t>            </a:t>
            </a:r>
            <a:r>
              <a:rPr lang="en-US" b="1" i="1" dirty="0"/>
              <a:t>FLIXON</a:t>
            </a:r>
            <a:br>
              <a:rPr lang="en-US" b="1" i="1" dirty="0">
                <a:latin typeface="+mn-lt"/>
              </a:rPr>
            </a:br>
            <a:r>
              <a:rPr lang="en-US" b="1" i="1" dirty="0">
                <a:latin typeface="+mn-lt"/>
              </a:rPr>
              <a:t>          </a:t>
            </a:r>
            <a:br>
              <a:rPr lang="en-US" b="1" i="1" dirty="0">
                <a:latin typeface="+mn-lt"/>
              </a:rPr>
            </a:br>
            <a:r>
              <a:rPr lang="en-US" i="1" dirty="0">
                <a:latin typeface="+mn-lt"/>
              </a:rPr>
              <a:t>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12367-15FD-455B-B996-EA022551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2608" y="4134678"/>
            <a:ext cx="3737113" cy="230587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    Presented by :-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    Shubhi Sharma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    Krutika Kothawale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    Yash Khopkar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    Jhalak Gupta</a:t>
            </a:r>
          </a:p>
          <a:p>
            <a:endParaRPr lang="en-US" b="1" i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9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0078-1BA8-43B2-8515-21F5A35C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Screen</a:t>
            </a:r>
            <a:br>
              <a:rPr lang="en-US" dirty="0"/>
            </a:br>
            <a:r>
              <a:rPr lang="en-US" sz="3200" dirty="0"/>
              <a:t>Code Snippet for WhatsApp share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5F5354E-A04C-4975-AA4A-250F8F7B8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58048"/>
            <a:ext cx="10523912" cy="3106466"/>
          </a:xfrm>
        </p:spPr>
      </p:pic>
    </p:spTree>
    <p:extLst>
      <p:ext uri="{BB962C8B-B14F-4D97-AF65-F5344CB8AC3E}">
        <p14:creationId xmlns:p14="http://schemas.microsoft.com/office/powerpoint/2010/main" val="50654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C686-DF4C-4DE8-B479-6FFE3FDE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5" y="1"/>
            <a:ext cx="9905060" cy="1364973"/>
          </a:xfrm>
        </p:spPr>
        <p:txBody>
          <a:bodyPr/>
          <a:lstStyle/>
          <a:p>
            <a:r>
              <a:rPr lang="en-US" dirty="0"/>
              <a:t>Music Scree</a:t>
            </a:r>
            <a:br>
              <a:rPr lang="en-US" dirty="0"/>
            </a:br>
            <a:r>
              <a:rPr lang="en-US" sz="4400" dirty="0"/>
              <a:t>Code Snippet for Sorting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D92C2-8D81-4785-BEA0-84BF2C601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497492"/>
            <a:ext cx="6175513" cy="52611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6A11C-20AD-457B-B134-479C5B45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1497491"/>
            <a:ext cx="5479638" cy="52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D1D5-61BC-4816-9DFA-EB3A930E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9404723" cy="1364974"/>
          </a:xfrm>
        </p:spPr>
        <p:txBody>
          <a:bodyPr/>
          <a:lstStyle/>
          <a:p>
            <a:r>
              <a:rPr lang="en-US" dirty="0"/>
              <a:t>Music Screen</a:t>
            </a:r>
            <a:br>
              <a:rPr lang="en-US" dirty="0"/>
            </a:br>
            <a:r>
              <a:rPr lang="en-US" sz="4000" dirty="0"/>
              <a:t>Code Snippet for Sorting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62137-718A-436C-B3F2-75024531D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5" y="1461768"/>
            <a:ext cx="5684602" cy="524383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115362-4B3A-4DD0-B13C-24E41BBAB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461768"/>
            <a:ext cx="5645425" cy="5243831"/>
          </a:xfrm>
        </p:spPr>
      </p:pic>
    </p:spTree>
    <p:extLst>
      <p:ext uri="{BB962C8B-B14F-4D97-AF65-F5344CB8AC3E}">
        <p14:creationId xmlns:p14="http://schemas.microsoft.com/office/powerpoint/2010/main" val="314257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43A7-CB2A-4593-837E-8E1A718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" y="452718"/>
            <a:ext cx="9202695" cy="1400530"/>
          </a:xfrm>
        </p:spPr>
        <p:txBody>
          <a:bodyPr/>
          <a:lstStyle/>
          <a:p>
            <a:r>
              <a:rPr lang="en-US" dirty="0"/>
              <a:t>Music Screen</a:t>
            </a:r>
            <a:br>
              <a:rPr lang="en-US" dirty="0"/>
            </a:br>
            <a:r>
              <a:rPr lang="en-US" sz="4400" dirty="0"/>
              <a:t>Code Snippet for Sorting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AF1E4-7A4D-42D3-8C4A-44C7AB1FB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2504661"/>
            <a:ext cx="9700591" cy="2229843"/>
          </a:xfrm>
        </p:spPr>
      </p:pic>
    </p:spTree>
    <p:extLst>
      <p:ext uri="{BB962C8B-B14F-4D97-AF65-F5344CB8AC3E}">
        <p14:creationId xmlns:p14="http://schemas.microsoft.com/office/powerpoint/2010/main" val="161320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F7BD-326B-47FD-A093-58700E44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Movie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DEE71-0E32-40AE-B90F-2111952B1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290" y="1500188"/>
            <a:ext cx="9819098" cy="47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7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F7BD-326B-47FD-A093-58700E44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452718"/>
            <a:ext cx="9798421" cy="809663"/>
          </a:xfrm>
        </p:spPr>
        <p:txBody>
          <a:bodyPr/>
          <a:lstStyle/>
          <a:p>
            <a:r>
              <a:rPr lang="en-US" sz="4000" dirty="0"/>
              <a:t>Code Snippet for Video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3C5FC3-3E5A-4C46-853A-7F7B12C22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3" y="1262381"/>
            <a:ext cx="5519737" cy="527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AF190-4898-457C-BF82-6248B507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381"/>
            <a:ext cx="5843587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F7BD-326B-47FD-A093-58700E44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07" y="452718"/>
            <a:ext cx="9601528" cy="809663"/>
          </a:xfrm>
        </p:spPr>
        <p:txBody>
          <a:bodyPr/>
          <a:lstStyle/>
          <a:p>
            <a:r>
              <a:rPr lang="en-US" dirty="0"/>
              <a:t>Chart </a:t>
            </a:r>
            <a:r>
              <a:rPr lang="en-US" dirty="0" err="1"/>
              <a:t>Flixon</a:t>
            </a:r>
            <a:r>
              <a:rPr lang="en-US" dirty="0"/>
              <a:t> VS User Ratings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975964-EBAF-4620-85FB-238290299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6" y="1671639"/>
            <a:ext cx="10944224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F7BD-326B-47FD-A093-58700E44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07" y="452718"/>
            <a:ext cx="9601528" cy="809663"/>
          </a:xfrm>
        </p:spPr>
        <p:txBody>
          <a:bodyPr/>
          <a:lstStyle/>
          <a:p>
            <a:r>
              <a:rPr lang="en-US" dirty="0"/>
              <a:t>Chart Code Snippet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133E4-8D14-4687-AA8E-4F15C0C1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3" y="1681163"/>
            <a:ext cx="5365707" cy="4195762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2FB18D5-B069-4790-B0F6-9B91C93C4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8618" y="1681163"/>
            <a:ext cx="536570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9F9C-6B0A-4150-BF0D-C65CA3BB3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4620"/>
          </a:xfrm>
        </p:spPr>
        <p:txBody>
          <a:bodyPr/>
          <a:lstStyle/>
          <a:p>
            <a:r>
              <a:rPr lang="en-US" dirty="0"/>
              <a:t>Games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C5299-5DD3-4BD6-89F5-52CEFF539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57338"/>
            <a:ext cx="5597527" cy="50682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44A3-755B-4639-9FD8-2EA329B8C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82" y="1585912"/>
            <a:ext cx="5276850" cy="50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3CE8-C045-4658-8EE8-23E60FDF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94236"/>
          </a:xfrm>
        </p:spPr>
        <p:txBody>
          <a:bodyPr/>
          <a:lstStyle/>
          <a:p>
            <a:r>
              <a:rPr lang="en-US"/>
              <a:t>                 Games </a:t>
            </a:r>
            <a:r>
              <a:rPr lang="en-US" dirty="0"/>
              <a:t>Snippet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DA34F9-2862-4D25-80EC-8E244A67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46954"/>
            <a:ext cx="4783137" cy="4453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E4B69-1BD6-4F07-9FB0-E53C393C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4604702"/>
            <a:ext cx="6067430" cy="134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7F7C2-55EB-4A29-9FCE-3024C26D2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1546954"/>
            <a:ext cx="5835652" cy="27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C8A8-D596-4583-8942-90C0D77E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09432"/>
            <a:ext cx="8947522" cy="1269243"/>
          </a:xfrm>
        </p:spPr>
        <p:txBody>
          <a:bodyPr/>
          <a:lstStyle/>
          <a:p>
            <a:r>
              <a:rPr lang="en-US" dirty="0"/>
              <a:t>                   </a:t>
            </a:r>
            <a:r>
              <a:rPr lang="en-US" b="1" i="1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09CA-6C08-4342-BF53-FBE5C5E0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Flixon  is a review aggregator application for movies, music          and games.</a:t>
            </a:r>
          </a:p>
          <a:p>
            <a:endParaRPr lang="en-US" dirty="0"/>
          </a:p>
          <a:p>
            <a:r>
              <a:rPr lang="en-US" dirty="0"/>
              <a:t>It is designed to showcase technologies like HTML5, CSS3, Bootstrap4, JavaScript, JQuery.</a:t>
            </a:r>
          </a:p>
          <a:p>
            <a:endParaRPr lang="en-US" dirty="0"/>
          </a:p>
          <a:p>
            <a:r>
              <a:rPr lang="en-US" dirty="0"/>
              <a:t>It is designed to empower your decision to choose your                source of entertainment wisely.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F4CDB-1B06-4A3F-AC8A-B85F70299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6" y="1033669"/>
            <a:ext cx="9475305" cy="4664765"/>
          </a:xfrm>
        </p:spPr>
      </p:pic>
    </p:spTree>
    <p:extLst>
      <p:ext uri="{BB962C8B-B14F-4D97-AF65-F5344CB8AC3E}">
        <p14:creationId xmlns:p14="http://schemas.microsoft.com/office/powerpoint/2010/main" val="219854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49F0-382E-4788-8611-80F2C25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</a:t>
            </a:r>
            <a:r>
              <a:rPr lang="en-US" b="1" i="1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1F3E-FCC8-455B-A3CE-9B292703A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161036" cy="4195481"/>
          </a:xfrm>
        </p:spPr>
        <p:txBody>
          <a:bodyPr/>
          <a:lstStyle/>
          <a:p>
            <a:r>
              <a:rPr lang="en-US" dirty="0"/>
              <a:t>Movies – Includes trailers, reviews and list of movies.</a:t>
            </a:r>
          </a:p>
          <a:p>
            <a:r>
              <a:rPr lang="en-US" dirty="0"/>
              <a:t>Games – Includes videos, reviews and list of games.</a:t>
            </a:r>
          </a:p>
          <a:p>
            <a:r>
              <a:rPr lang="en-US" dirty="0"/>
              <a:t>Music – Includes audios which can be downloaded, reviews, details and list of songs.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6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F3C2-6162-41E2-B20B-41B18628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Technical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A468-21AC-426A-B029-568EC775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02355"/>
            <a:ext cx="8946541" cy="48722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YouTube API</a:t>
            </a:r>
          </a:p>
          <a:p>
            <a:r>
              <a:rPr lang="en-US" dirty="0"/>
              <a:t>Iframe</a:t>
            </a:r>
          </a:p>
          <a:p>
            <a:r>
              <a:rPr lang="en-US" dirty="0"/>
              <a:t>Video Controls</a:t>
            </a:r>
          </a:p>
          <a:p>
            <a:r>
              <a:rPr lang="en-US" dirty="0"/>
              <a:t>Audio Controls</a:t>
            </a:r>
          </a:p>
          <a:p>
            <a:r>
              <a:rPr lang="en-US" dirty="0"/>
              <a:t>Share via Watsapp</a:t>
            </a:r>
          </a:p>
          <a:p>
            <a:r>
              <a:rPr lang="en-US" dirty="0"/>
              <a:t>Share via Email</a:t>
            </a:r>
          </a:p>
          <a:p>
            <a:r>
              <a:rPr lang="en-US" dirty="0"/>
              <a:t>Calendar</a:t>
            </a:r>
          </a:p>
          <a:p>
            <a:r>
              <a:rPr lang="en-US" dirty="0"/>
              <a:t>Bootstrap4</a:t>
            </a:r>
          </a:p>
          <a:p>
            <a:r>
              <a:rPr lang="en-US" dirty="0"/>
              <a:t>HTML5</a:t>
            </a:r>
          </a:p>
          <a:p>
            <a:r>
              <a:rPr lang="en-US" dirty="0"/>
              <a:t>CSS3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PHP</a:t>
            </a:r>
          </a:p>
          <a:p>
            <a:r>
              <a:rPr lang="en-US" dirty="0"/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42168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B11E-D8D3-4F22-9AEE-0A674BA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Home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356E95-7CCC-4F81-976C-D539845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77" y="1338470"/>
            <a:ext cx="10156379" cy="4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0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F7BD-326B-47FD-A093-58700E44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52718"/>
            <a:ext cx="9584109" cy="86440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5C2DB-CB9A-41CE-BA10-29E20C69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7" y="1317121"/>
            <a:ext cx="5703884" cy="211188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78AA5F-A413-4069-94AC-7536FD036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286193"/>
            <a:ext cx="5518149" cy="50901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B9A47B-8B4B-41C0-8361-11C23C6D4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6" y="3633153"/>
            <a:ext cx="570388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9FE1-1BB1-4CC2-8650-FEFD6851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0574"/>
            <a:ext cx="9404723" cy="821635"/>
          </a:xfrm>
        </p:spPr>
        <p:txBody>
          <a:bodyPr/>
          <a:lstStyle/>
          <a:p>
            <a:r>
              <a:rPr lang="en-US" dirty="0"/>
              <a:t> Music Screen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DBA73F-79A6-4522-8BA7-93885731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457739"/>
            <a:ext cx="10296939" cy="5128591"/>
          </a:xfrm>
        </p:spPr>
      </p:pic>
    </p:spTree>
    <p:extLst>
      <p:ext uri="{BB962C8B-B14F-4D97-AF65-F5344CB8AC3E}">
        <p14:creationId xmlns:p14="http://schemas.microsoft.com/office/powerpoint/2010/main" val="417418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B64E-7D5C-4473-B748-C79B52E8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8" y="232012"/>
            <a:ext cx="8778626" cy="1026945"/>
          </a:xfrm>
        </p:spPr>
        <p:txBody>
          <a:bodyPr/>
          <a:lstStyle/>
          <a:p>
            <a:r>
              <a:rPr lang="en-US" dirty="0"/>
              <a:t>Music Screen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BCFA20-5EA0-4063-9954-FCEEB5F06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8" y="1258957"/>
            <a:ext cx="9793357" cy="5353878"/>
          </a:xfrm>
        </p:spPr>
      </p:pic>
    </p:spTree>
    <p:extLst>
      <p:ext uri="{BB962C8B-B14F-4D97-AF65-F5344CB8AC3E}">
        <p14:creationId xmlns:p14="http://schemas.microsoft.com/office/powerpoint/2010/main" val="92302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1BA0-B713-4145-B5A5-552C4E67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63" y="92765"/>
            <a:ext cx="9908971" cy="980661"/>
          </a:xfrm>
        </p:spPr>
        <p:txBody>
          <a:bodyPr/>
          <a:lstStyle/>
          <a:p>
            <a:r>
              <a:rPr lang="en-US" dirty="0"/>
              <a:t> Music Screen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D423D5-CD50-48A8-AE37-4ACD1629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1073426"/>
            <a:ext cx="5632173" cy="55261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E285E-2B6A-4FAF-AB0B-87310F90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38" y="1073426"/>
            <a:ext cx="6325199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3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3020</TotalTime>
  <Words>168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     WEB DESIGN PROJECT                           FLIXON                        </vt:lpstr>
      <vt:lpstr>                   OBJECTIVE</vt:lpstr>
      <vt:lpstr>                  SCOPE</vt:lpstr>
      <vt:lpstr>   Technical Implementations</vt:lpstr>
      <vt:lpstr>   Home Screen</vt:lpstr>
      <vt:lpstr>AUTHENTICATION</vt:lpstr>
      <vt:lpstr> Music Screen</vt:lpstr>
      <vt:lpstr>Music Screen</vt:lpstr>
      <vt:lpstr> Music Screen</vt:lpstr>
      <vt:lpstr>Music Screen Code Snippet for WhatsApp share</vt:lpstr>
      <vt:lpstr>Music Scree Code Snippet for Sorting </vt:lpstr>
      <vt:lpstr>Music Screen Code Snippet for Sorting</vt:lpstr>
      <vt:lpstr>Music Screen Code Snippet for Sorting</vt:lpstr>
      <vt:lpstr>   Movie Screen</vt:lpstr>
      <vt:lpstr>Code Snippet for Video</vt:lpstr>
      <vt:lpstr>Chart Flixon VS User Ratings</vt:lpstr>
      <vt:lpstr>Chart Code Snippet</vt:lpstr>
      <vt:lpstr>Games Screen</vt:lpstr>
      <vt:lpstr>                 Games Snippet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PROJECT on FLIXION</dc:title>
  <dc:creator>shubhi</dc:creator>
  <cp:lastModifiedBy>Krutika Kothawale</cp:lastModifiedBy>
  <cp:revision>81</cp:revision>
  <dcterms:created xsi:type="dcterms:W3CDTF">2018-04-19T04:20:31Z</dcterms:created>
  <dcterms:modified xsi:type="dcterms:W3CDTF">2018-04-22T01:46:53Z</dcterms:modified>
</cp:coreProperties>
</file>